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8" r:id="rId12"/>
    <p:sldId id="271" r:id="rId13"/>
    <p:sldId id="269" r:id="rId14"/>
    <p:sldId id="272" r:id="rId15"/>
    <p:sldId id="278" r:id="rId16"/>
    <p:sldId id="270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2444" autoAdjust="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6DF50-3EB5-422C-ABA0-1BB24F0D852E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5C717-03FA-4A78-8803-08295786EB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74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5C717-03FA-4A78-8803-08295786EB2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72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EB1-C816-4BE0-9859-8651004C7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8B2466-DD89-4E8A-B86E-ABA25A7F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B0285C-FDDC-453B-88D0-6EABBA5A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4EC439-EBA7-4EA7-AA1D-45ADFA27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C2D7EF-4135-45C3-982B-EA281869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38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1EA97C-AB03-434C-B266-24144A7D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116FC97-9345-4786-9E17-FF90D35F3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889E38-AFF7-4392-847C-CCEDC64A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075878-7B7B-41CF-8E3A-29933D91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E27722-9E0B-4855-A2BE-ED3967B1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13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8797569-49A6-474F-BC6C-5499084A1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811E25B-B537-4644-B827-7DB572206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377409-747C-4BA2-BE72-FE80995F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D1E8D7-3126-4610-8434-3771E9CA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C504B4-0A5B-41D1-8A19-12E3040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76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7C5D72-E287-4E3E-953F-23746377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A44BB-D558-44EB-A541-6775B53F2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E2B7FC-0812-44CA-8AA8-F034BB5E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D3CD50-1E2D-4DBB-898C-3551ACD1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82F897-5998-478D-B129-68E2B074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92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C31AC5-9866-4B76-A452-CF531C01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0F27FC-BB77-4C70-A715-93D1F4E7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07059B-E7D0-4F4B-9D72-857D2C47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7262B9-A263-4844-8994-07C6A4A1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EA129E-9C8B-4AB2-8B8B-DE5C4DA6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7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04618A-FEF0-4676-88BF-BA97DD8F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E753C7-705A-4804-8B5F-66E3FF807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BA83E35-2944-45F6-BE76-6B2F5D3B9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BC143A1-041B-4818-9BF9-5111D3CC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D3E1E4F-B9C2-4D7F-A550-574ED8F9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F6EA4C-8044-42D7-BDDC-3F8688E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778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B5BBA8-8170-496F-B9E5-560CC310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145732-0E1B-4E2D-87D8-F6389AB10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EA3D44-DB2B-459D-A150-C3DC0901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3309615-99DC-488E-BCFB-244048224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CB45C8-8EC7-4437-9223-98955BA23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C802581-8451-4CFA-8240-567C33C8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7776ACD-D739-4B90-9530-0FF3CB5E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3F9D62A-4107-4C8F-8289-DCE4C138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841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9A3FCA-0CBE-4EB5-93B4-EADCE339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34E450E-0F88-43A3-93E8-A986523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C800095-F3E9-42E2-9752-D79B90FC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6E479C-BE9B-4C95-AEDB-1F514520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273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9B2AE09-7B1F-4EE1-963B-3FE54748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124303-B3F0-448B-AC2B-F567D8CB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33A5B6-B648-4EEE-86CF-B32AC992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3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196093-7BD7-4E0E-ACE5-41279C06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76BBE-7A52-4428-8494-D206E1FF0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D0B7EE-8CA0-4A10-BE76-9B7ED4EE2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2BCBFB-E53C-409C-90BA-762777E3C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6671516-A5A8-4946-A6F3-B564F60D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9D9BE18-7BE7-42D5-8E3F-C96489EB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24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C83EB-F21A-4DDE-8CD6-500DAC1D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14111E9-7AC9-4373-91C8-7C3108BE1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C1EED91-FC7D-4315-893A-8E6BA14A1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70AA2B-1B2C-4592-93D9-7EB061DE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84B5B5-41BF-47FB-B275-20F4EE82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E1AC54-F93D-4097-A04C-62840C80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11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4564242-5136-4EF1-B8D3-53B3FC24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DAE50E-0DE4-4EA5-B63F-07EECB380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03C039-74CE-4B4B-AE31-241C593C2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6C8FD-3510-4498-A28A-5254E9FA7B29}" type="datetimeFigureOut">
              <a:rPr lang="pl-PL" smtClean="0"/>
              <a:t>06.12.2018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473378-059C-4BC3-A708-0E880C18C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983B77-6692-4991-AC95-6FDFEB661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DEF77-FABE-417A-816D-D76686B487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64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0F8881-D657-4AF1-B43D-F67EA6910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35" y="111967"/>
            <a:ext cx="11849877" cy="25659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„Niezapominajka” </a:t>
            </a:r>
            <a:r>
              <a:rPr lang="pl-PL" dirty="0">
                <a:solidFill>
                  <a:schemeClr val="bg1"/>
                </a:solidFill>
              </a:rPr>
              <a:t>dla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Niepodległej</a:t>
            </a:r>
            <a:br>
              <a:rPr lang="pl-PL" dirty="0">
                <a:solidFill>
                  <a:srgbClr val="FF0000"/>
                </a:solidFill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C80AE7A-DD96-4AB0-AC72-406EFD9F41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484B2B-7712-442C-92AF-7A8C7C472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7" y="2220686"/>
            <a:ext cx="4640424" cy="4348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5949392-C0B6-4D0E-B08A-989B11C31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3602038"/>
            <a:ext cx="3433666" cy="36244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008280-6BD3-4D33-8C21-5615FF033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83" y="3602039"/>
            <a:ext cx="3293707" cy="3546102"/>
          </a:xfrm>
          <a:prstGeom prst="rect">
            <a:avLst/>
          </a:prstGeom>
        </p:spPr>
      </p:pic>
      <p:pic>
        <p:nvPicPr>
          <p:cNvPr id="4" name="Róża i bez  - (Andrzej Żarnecki)">
            <a:hlinkClick r:id="" action="ppaction://media"/>
            <a:extLst>
              <a:ext uri="{FF2B5EF4-FFF2-40B4-BE49-F238E27FC236}">
                <a16:creationId xmlns:a16="http://schemas.microsoft.com/office/drawing/2014/main" id="{8C526CA1-4E0E-42CB-A937-549E21DDB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6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22A0FE-EF1C-4117-BFC1-9A443ACF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CB7B84-F8A5-4FC0-96CA-4E8DE4BFE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81934"/>
          </a:xfrm>
        </p:spPr>
      </p:pic>
    </p:spTree>
    <p:extLst>
      <p:ext uri="{BB962C8B-B14F-4D97-AF65-F5344CB8AC3E}">
        <p14:creationId xmlns:p14="http://schemas.microsoft.com/office/powerpoint/2010/main" val="317720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6C806A-59FC-478F-85EA-CD608060E5F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Przy drugim obiekcie lekcja historii. </a:t>
            </a:r>
            <a:br>
              <a:rPr lang="pl-PL" sz="3200" i="1" dirty="0"/>
            </a:br>
            <a:r>
              <a:rPr lang="pl-PL" sz="3200" i="1" dirty="0"/>
              <a:t>Były pytania dotyczące naszych barw i symboli  narodowych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83B8D6A-2326-4BEE-9168-5D9BD0EF7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9" y="1855432"/>
            <a:ext cx="9410331" cy="5002567"/>
          </a:xfrm>
        </p:spPr>
      </p:pic>
    </p:spTree>
    <p:extLst>
      <p:ext uri="{BB962C8B-B14F-4D97-AF65-F5344CB8AC3E}">
        <p14:creationId xmlns:p14="http://schemas.microsoft.com/office/powerpoint/2010/main" val="142953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CAE291-436E-4E5D-B632-FC59A41E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90" y="365125"/>
            <a:ext cx="10085032" cy="91325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pl-PL" sz="3200" i="1" dirty="0"/>
              <a:t>Ten schron przeznaczony był do magazynowania amunicji. Dowiedzieliśmy się, że te drzwi to kamuflaż…………..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24A5305-9BA5-47A3-A8A2-4965F0C01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482572"/>
            <a:ext cx="7221894" cy="5375428"/>
          </a:xfrm>
        </p:spPr>
      </p:pic>
    </p:spTree>
    <p:extLst>
      <p:ext uri="{BB962C8B-B14F-4D97-AF65-F5344CB8AC3E}">
        <p14:creationId xmlns:p14="http://schemas.microsoft.com/office/powerpoint/2010/main" val="90102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EF564E-5693-47BA-A753-18B3E937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8" y="167552"/>
            <a:ext cx="9601200" cy="122415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Poznaliśmy również jak wygląda umundurowanie </a:t>
            </a:r>
            <a:br>
              <a:rPr lang="pl-PL" sz="3200" i="1" dirty="0"/>
            </a:br>
            <a:r>
              <a:rPr lang="pl-PL" sz="3200" i="1" dirty="0"/>
              <a:t>współczesnego Wojska Polskiego.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727D84-E6BD-4762-BEEC-747EB857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8" y="1571349"/>
            <a:ext cx="9601200" cy="5286652"/>
          </a:xfrm>
          <a:prstGeom prst="rect">
            <a:avLst/>
          </a:prstGeom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43F49B45-D32C-444E-8556-C181F031F73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184988" y="6951305"/>
            <a:ext cx="10515600" cy="746449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922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CE0CDB-4F24-408C-8252-21522B6B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23849" cy="87774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I tak dotarliśmy do schronu nr 53 w Wymysłowie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7E8F83-A999-45C3-B8F6-C105E7CB2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27584"/>
            <a:ext cx="10423850" cy="5430415"/>
          </a:xfrm>
        </p:spPr>
      </p:pic>
    </p:spTree>
    <p:extLst>
      <p:ext uri="{BB962C8B-B14F-4D97-AF65-F5344CB8AC3E}">
        <p14:creationId xmlns:p14="http://schemas.microsoft.com/office/powerpoint/2010/main" val="197359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42FC34-CA89-4009-9784-D333D626726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pl-PL" sz="3200" i="1" dirty="0"/>
              <a:t>Mogliśmy też zobaczyć wysadzony schron bojowy i podziwiać z jakiej konstrukcji został zbudowany.                                     Odważni mogli wejść do środka.</a:t>
            </a:r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51ACCA8F-86B8-4C61-860D-7CBEF5AAF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39" y="1763485"/>
            <a:ext cx="4461587" cy="4469363"/>
          </a:xfr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9E87EA0-EC0E-4D0D-872C-8D534A53C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1763485"/>
            <a:ext cx="4320073" cy="4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7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FFEE66-30D8-4EC5-9D73-A16BABCA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6" y="365125"/>
            <a:ext cx="11676154" cy="132556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pl-PL" sz="3200" i="1" dirty="0"/>
              <a:t>Nieco już zmęczeni, ale jakże ubogaceni historią naszej małej ojczyzny.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4187FC79-BB97-4E7F-88D3-DCC1E7A7F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9" y="1825625"/>
            <a:ext cx="9610531" cy="4892416"/>
          </a:xfrm>
        </p:spPr>
      </p:pic>
      <p:sp>
        <p:nvSpPr>
          <p:cNvPr id="13" name="Uśmiechnięta buźka 12">
            <a:extLst>
              <a:ext uri="{FF2B5EF4-FFF2-40B4-BE49-F238E27FC236}">
                <a16:creationId xmlns:a16="http://schemas.microsoft.com/office/drawing/2014/main" id="{2935D4E4-0168-4CBB-9F02-069EB704D2B5}"/>
              </a:ext>
            </a:extLst>
          </p:cNvPr>
          <p:cNvSpPr/>
          <p:nvPr/>
        </p:nvSpPr>
        <p:spPr>
          <a:xfrm>
            <a:off x="10888824" y="128762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87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3A9D64-7E55-48B5-9976-35A943D0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08"/>
            <a:ext cx="10321213" cy="85225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2800" i="1" dirty="0"/>
              <a:t>  </a:t>
            </a:r>
            <a:r>
              <a:rPr lang="pl-PL" sz="3200" i="1" dirty="0"/>
              <a:t>Zmęczeni spoczęliśmy na zielonej murawie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CEB25C4-858A-438A-AFE2-50CF9BA01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9164"/>
            <a:ext cx="10321213" cy="5355772"/>
          </a:xfrm>
        </p:spPr>
      </p:pic>
    </p:spTree>
    <p:extLst>
      <p:ext uri="{BB962C8B-B14F-4D97-AF65-F5344CB8AC3E}">
        <p14:creationId xmlns:p14="http://schemas.microsoft.com/office/powerpoint/2010/main" val="35361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D26BC1-47BC-497B-99A3-00FB826A5C2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2800" i="1" dirty="0"/>
              <a:t>Po wysiłku czas na strawę dla ciała. W końcu przeszliśmy ponad 5km. </a:t>
            </a:r>
            <a:br>
              <a:rPr lang="pl-PL" sz="2800" i="1" dirty="0"/>
            </a:br>
            <a:r>
              <a:rPr lang="pl-PL" sz="2800" i="1" dirty="0"/>
              <a:t>Wykazaliśmy się doskonałą kondycją.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C08C1A-CD50-4782-B288-4FD6E1F9A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4" y="1586204"/>
            <a:ext cx="9787812" cy="5271795"/>
          </a:xfrm>
        </p:spPr>
      </p:pic>
    </p:spTree>
    <p:extLst>
      <p:ext uri="{BB962C8B-B14F-4D97-AF65-F5344CB8AC3E}">
        <p14:creationId xmlns:p14="http://schemas.microsoft.com/office/powerpoint/2010/main" val="291142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AB664-4103-4CDA-B853-3916D424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1" y="365125"/>
            <a:ext cx="11875548" cy="132556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pl-PL" i="1" dirty="0"/>
              <a:t>W taki sposób Grupa Wsparcia „Niezapominajka” uczciła rocznicę 100- odzyskania przez Polskę niepodległości .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0B1277A-A9A9-4DD2-89A6-27539D943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2695575"/>
            <a:ext cx="7210425" cy="3209925"/>
          </a:xfrm>
        </p:spPr>
      </p:pic>
      <p:pic>
        <p:nvPicPr>
          <p:cNvPr id="10" name="Picture 2" descr="Zdjęcie użytkownika Niezapominajka Grupa Wsparcia w Ożarowicach.">
            <a:extLst>
              <a:ext uri="{FF2B5EF4-FFF2-40B4-BE49-F238E27FC236}">
                <a16:creationId xmlns:a16="http://schemas.microsoft.com/office/drawing/2014/main" id="{A2F93FB5-473D-4306-9EED-02D4455FFF9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4" y="2562225"/>
            <a:ext cx="6048374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7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B1988E-536D-42D4-A8D8-017DC8C9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365125"/>
            <a:ext cx="11461072" cy="98428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pl-PL" sz="3200" i="1" dirty="0"/>
              <a:t>Na zajęciach przypominamy historię tworzenia się Państwa Polskiego. </a:t>
            </a:r>
            <a:br>
              <a:rPr lang="pl-PL" sz="3200" i="1" dirty="0"/>
            </a:br>
            <a:r>
              <a:rPr lang="pl-PL" sz="3200" i="1" dirty="0"/>
              <a:t>Na początek słuchamy </a:t>
            </a:r>
            <a:r>
              <a:rPr lang="pl-PL" sz="3200" i="1" dirty="0">
                <a:solidFill>
                  <a:srgbClr val="FF0000"/>
                </a:solidFill>
              </a:rPr>
              <a:t>„Legendy o Lechu, Czechu i Rusie” . 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699B25CC-0023-4B34-9C22-76C4394D2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8" y="1589104"/>
            <a:ext cx="4834128" cy="5268896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B483DE-826B-41E4-B5CD-F6CA0A0CA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9104"/>
            <a:ext cx="5474562" cy="52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2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370A1F-7621-4510-AAF4-177F578F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89" y="161926"/>
            <a:ext cx="8637973" cy="7435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Pobudzamy zmysły słuchowo-wzrokowe</a:t>
            </a:r>
            <a:r>
              <a:rPr lang="pl-PL" sz="2800" i="1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637380E-5F29-4A39-99E0-EEA01D582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716" y="877259"/>
            <a:ext cx="7014567" cy="7337424"/>
          </a:xfrm>
        </p:spPr>
      </p:pic>
    </p:spTree>
    <p:extLst>
      <p:ext uri="{BB962C8B-B14F-4D97-AF65-F5344CB8AC3E}">
        <p14:creationId xmlns:p14="http://schemas.microsoft.com/office/powerpoint/2010/main" val="78387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09ACF377-5858-4AF8-8377-7ABCC3A61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7353" y="-158841"/>
            <a:ext cx="6020967" cy="8984202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FE2244E-6479-4D28-B907-1285B654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3" y="365126"/>
            <a:ext cx="11221375" cy="78009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Kolorowaliśmy nasze godło. Oto nasze prace symboli narodowych..</a:t>
            </a:r>
          </a:p>
        </p:txBody>
      </p:sp>
    </p:spTree>
    <p:extLst>
      <p:ext uri="{BB962C8B-B14F-4D97-AF65-F5344CB8AC3E}">
        <p14:creationId xmlns:p14="http://schemas.microsoft.com/office/powerpoint/2010/main" val="177818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4F836E-0E81-46FB-B236-8344C5BF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4" y="365125"/>
            <a:ext cx="11549849" cy="103754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i="1" dirty="0"/>
              <a:t>Teraz słuchamy o historii naszej stolicy i „Legendzie o Warsie i Sawie”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3AF6AEE-57CE-46AE-A9AB-B8FB6E255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1597981"/>
            <a:ext cx="10324730" cy="5260019"/>
          </a:xfrm>
        </p:spPr>
      </p:pic>
    </p:spTree>
    <p:extLst>
      <p:ext uri="{BB962C8B-B14F-4D97-AF65-F5344CB8AC3E}">
        <p14:creationId xmlns:p14="http://schemas.microsoft.com/office/powerpoint/2010/main" val="143564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BFFC63-104D-48FC-80DB-79EBF2F5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36" y="365125"/>
            <a:ext cx="7963271" cy="82448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pl-PL" dirty="0"/>
              <a:t> </a:t>
            </a:r>
            <a:r>
              <a:rPr lang="pl-PL" sz="3200" i="1" dirty="0"/>
              <a:t>Warszawska Syrenka w naszym wykonaniu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54292F2-A0A2-4E2D-B4C8-649C1B24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0010" y="725751"/>
            <a:ext cx="5517469" cy="6747029"/>
          </a:xfrm>
        </p:spPr>
      </p:pic>
    </p:spTree>
    <p:extLst>
      <p:ext uri="{BB962C8B-B14F-4D97-AF65-F5344CB8AC3E}">
        <p14:creationId xmlns:p14="http://schemas.microsoft.com/office/powerpoint/2010/main" val="362071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EEB2D7-1A03-4F99-BA4C-47F529EA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36" y="365126"/>
            <a:ext cx="8460419" cy="83336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pl-PL" sz="3200" dirty="0"/>
              <a:t>„</a:t>
            </a:r>
            <a:r>
              <a:rPr lang="pl-PL" sz="3200" i="1" dirty="0"/>
              <a:t>Płynie </a:t>
            </a:r>
            <a:r>
              <a:rPr lang="pl-PL" sz="3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Wisła </a:t>
            </a:r>
            <a:r>
              <a:rPr lang="pl-PL" sz="3200" i="1" dirty="0"/>
              <a:t>płynie po polskiej krainie”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332099E-4044-4EBA-9253-C6AE36B83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5444" y="115412"/>
            <a:ext cx="5921405" cy="8460418"/>
          </a:xfrm>
        </p:spPr>
      </p:pic>
    </p:spTree>
    <p:extLst>
      <p:ext uri="{BB962C8B-B14F-4D97-AF65-F5344CB8AC3E}">
        <p14:creationId xmlns:p14="http://schemas.microsoft.com/office/powerpoint/2010/main" val="68524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CCACC3-A8C5-4D71-9400-AF96A930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1" y="233267"/>
            <a:ext cx="11915191" cy="187545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br>
              <a:rPr lang="pl-PL" sz="3200" i="1" dirty="0"/>
            </a:br>
            <a:r>
              <a:rPr lang="pl-PL" sz="3200" i="1" dirty="0"/>
              <a:t>22 września nasza grupa podjęła wysiłek pieszego rajdu historycznego. </a:t>
            </a:r>
            <a:br>
              <a:rPr lang="pl-PL" sz="3200" i="1" dirty="0"/>
            </a:br>
            <a:r>
              <a:rPr lang="pl-PL" sz="3200" i="1" dirty="0"/>
              <a:t>Przeszliśmy od </a:t>
            </a:r>
            <a:r>
              <a:rPr lang="pl-PL" sz="3200" i="1" dirty="0" err="1"/>
              <a:t>Oss</a:t>
            </a:r>
            <a:r>
              <a:rPr lang="pl-PL" sz="3200" i="1" dirty="0"/>
              <a:t> do Wymysłowa zwiedzając pięć obiektów fortyfikacji </a:t>
            </a:r>
            <a:br>
              <a:rPr lang="pl-PL" sz="3200" i="1" dirty="0"/>
            </a:br>
            <a:r>
              <a:rPr lang="pl-PL" sz="3200" i="1" dirty="0"/>
              <a:t>położonych na „ Obszarze Warownego Śląska”. </a:t>
            </a:r>
            <a:br>
              <a:rPr lang="pl-PL" sz="3200" i="1" dirty="0"/>
            </a:br>
            <a:r>
              <a:rPr lang="pl-PL" sz="3200" i="1" dirty="0"/>
              <a:t>Towarzyszą nam wolontariusze ze Szkoły Podstawowej w Ożarowicach.</a:t>
            </a:r>
            <a:br>
              <a:rPr lang="pl-PL" sz="3200" i="1" dirty="0"/>
            </a:br>
            <a:endParaRPr lang="pl-PL" sz="3200" i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D9964C-2063-43A3-BF3D-268B95570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7" y="2325951"/>
            <a:ext cx="4739951" cy="456937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8A6E826-6B34-454F-8B1A-92FE96D20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84" y="2295627"/>
            <a:ext cx="4590661" cy="46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601858-1DB1-4DD6-96F9-D05DFFD9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23" y="94962"/>
            <a:ext cx="10613523" cy="111240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pl-PL" sz="3200" i="1" dirty="0"/>
              <a:t>Pierwszy schron i pierwsze zręcznościowe zadanie bojowe.                                             To rzut łuską do celu. Nie było łatwo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409EB9C-2288-4B82-B471-D43232E09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0676" y="2231331"/>
            <a:ext cx="5446449" cy="3806891"/>
          </a:xfrm>
        </p:spPr>
      </p:pic>
      <p:sp>
        <p:nvSpPr>
          <p:cNvPr id="6" name="Uśmiechnięta buźka 5">
            <a:extLst>
              <a:ext uri="{FF2B5EF4-FFF2-40B4-BE49-F238E27FC236}">
                <a16:creationId xmlns:a16="http://schemas.microsoft.com/office/drawing/2014/main" id="{89BB9212-3283-4D3D-99E1-D7A5C63C42E0}"/>
              </a:ext>
            </a:extLst>
          </p:cNvPr>
          <p:cNvSpPr/>
          <p:nvPr/>
        </p:nvSpPr>
        <p:spPr>
          <a:xfrm>
            <a:off x="9536518" y="4413377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B655D77-1CFD-456A-863F-14FE80A0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3" y="1411552"/>
            <a:ext cx="5794309" cy="54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Panoramiczny</PresentationFormat>
  <Paragraphs>19</Paragraphs>
  <Slides>19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„Niezapominajka” dla Niepodległej </vt:lpstr>
      <vt:lpstr>Na zajęciach przypominamy historię tworzenia się Państwa Polskiego.  Na początek słuchamy „Legendy o Lechu, Czechu i Rusie” . </vt:lpstr>
      <vt:lpstr>Pobudzamy zmysły słuchowo-wzrokowe.</vt:lpstr>
      <vt:lpstr>Kolorowaliśmy nasze godło. Oto nasze prace symboli narodowych..</vt:lpstr>
      <vt:lpstr>Teraz słuchamy o historii naszej stolicy i „Legendzie o Warsie i Sawie”</vt:lpstr>
      <vt:lpstr> Warszawska Syrenka w naszym wykonaniu</vt:lpstr>
      <vt:lpstr>„Płynie Wisła płynie po polskiej krainie”</vt:lpstr>
      <vt:lpstr> 22 września nasza grupa podjęła wysiłek pieszego rajdu historycznego.  Przeszliśmy od Oss do Wymysłowa zwiedzając pięć obiektów fortyfikacji  położonych na „ Obszarze Warownego Śląska”.  Towarzyszą nam wolontariusze ze Szkoły Podstawowej w Ożarowicach. </vt:lpstr>
      <vt:lpstr>Pierwszy schron i pierwsze zręcznościowe zadanie bojowe.                                             To rzut łuską do celu. Nie było łatwo</vt:lpstr>
      <vt:lpstr>Prezentacja programu PowerPoint</vt:lpstr>
      <vt:lpstr>Przy drugim obiekcie lekcja historii.  Były pytania dotyczące naszych barw i symboli  narodowych </vt:lpstr>
      <vt:lpstr>Ten schron przeznaczony był do magazynowania amunicji. Dowiedzieliśmy się, że te drzwi to kamuflaż…………..</vt:lpstr>
      <vt:lpstr>Poznaliśmy również jak wygląda umundurowanie  współczesnego Wojska Polskiego.</vt:lpstr>
      <vt:lpstr>I tak dotarliśmy do schronu nr 53 w Wymysłowie</vt:lpstr>
      <vt:lpstr>Mogliśmy też zobaczyć wysadzony schron bojowy i podziwiać z jakiej konstrukcji został zbudowany.                                     Odważni mogli wejść do środka.</vt:lpstr>
      <vt:lpstr>Nieco już zmęczeni, ale jakże ubogaceni historią naszej małej ojczyzny.</vt:lpstr>
      <vt:lpstr>  Zmęczeni spoczęliśmy na zielonej murawie</vt:lpstr>
      <vt:lpstr>Po wysiłku czas na strawę dla ciała. W końcu przeszliśmy ponad 5km.  Wykazaliśmy się doskonałą kondycją. </vt:lpstr>
      <vt:lpstr>W taki sposób Grupa Wsparcia „Niezapominajka” uczciła rocznicę 100- odzyskania przez Polskę niepodległości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„Niezapominajka”  dla Niepodległej</dc:title>
  <dc:creator>Anna</dc:creator>
  <cp:lastModifiedBy>Anna</cp:lastModifiedBy>
  <cp:revision>28</cp:revision>
  <dcterms:created xsi:type="dcterms:W3CDTF">2018-12-02T17:11:31Z</dcterms:created>
  <dcterms:modified xsi:type="dcterms:W3CDTF">2018-12-06T20:30:47Z</dcterms:modified>
</cp:coreProperties>
</file>